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 err="1"/>
              <a:t>Antonios</a:t>
            </a:r>
            <a:r>
              <a:rPr lang="en-US" sz="1600" dirty="0"/>
              <a:t>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323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16</cp:revision>
  <dcterms:created xsi:type="dcterms:W3CDTF">2022-06-23T16:16:38Z</dcterms:created>
  <dcterms:modified xsi:type="dcterms:W3CDTF">2022-07-03T18:57:05Z</dcterms:modified>
</cp:coreProperties>
</file>